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2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7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03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3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5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9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2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82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21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98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76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21C31-701B-47C7-91A9-B196068DFFA2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C4896-01A8-4D0D-B43F-6BB01F547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2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Cognitive Misers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6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Jack is looking at Anne but Anne is looking at George. Jack is married but George is not. Is a married person looking at an unmarried person?</a:t>
            </a:r>
          </a:p>
          <a:p>
            <a:r>
              <a:rPr lang="en-US" dirty="0"/>
              <a:t>A) Yes</a:t>
            </a:r>
          </a:p>
          <a:p>
            <a:r>
              <a:rPr lang="en-US" dirty="0"/>
              <a:t>B) No</a:t>
            </a:r>
          </a:p>
          <a:p>
            <a:r>
              <a:rPr lang="en-US" dirty="0"/>
              <a:t>C) Cannot be determined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62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bat and a ball cost $1.10 in total. The bat costs $1.00 more than the ball. How much does the ball cost?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9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Day 2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66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2-1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5 machines make 5 gizmos in 5 minutes, how long will it take 100 machines to make 100 gizmos?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62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2-2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trike="dblStrike" dirty="0">
                <a:solidFill>
                  <a:schemeClr val="bg1">
                    <a:lumMod val="50000"/>
                  </a:schemeClr>
                </a:solidFill>
              </a:rPr>
              <a:t>In a lake, there is a patch of lily pads. Everyday the patch doubles in size. If it takes 48 days to cover the lake, how long would it take </a:t>
            </a:r>
            <a:r>
              <a:rPr lang="en-US" strike="dblStrike">
                <a:solidFill>
                  <a:schemeClr val="bg1">
                    <a:lumMod val="50000"/>
                  </a:schemeClr>
                </a:solidFill>
              </a:rPr>
              <a:t>for it </a:t>
            </a:r>
            <a:r>
              <a:rPr lang="en-US" strike="dblStrike" dirty="0">
                <a:solidFill>
                  <a:schemeClr val="bg1">
                    <a:lumMod val="50000"/>
                  </a:schemeClr>
                </a:solidFill>
              </a:rPr>
              <a:t>to cover half the lake?</a:t>
            </a:r>
          </a:p>
        </p:txBody>
      </p:sp>
    </p:spTree>
    <p:extLst>
      <p:ext uri="{BB962C8B-B14F-4D97-AF65-F5344CB8AC3E}">
        <p14:creationId xmlns:p14="http://schemas.microsoft.com/office/powerpoint/2010/main" val="3251538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147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Cognitive Misers</vt:lpstr>
      <vt:lpstr>Problem 1</vt:lpstr>
      <vt:lpstr>Problem 2</vt:lpstr>
      <vt:lpstr>Day 2</vt:lpstr>
      <vt:lpstr>Problem 2-1</vt:lpstr>
      <vt:lpstr>Problem 2-2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Misers</dc:title>
  <dc:creator>Arvind Venkatadri</dc:creator>
  <cp:lastModifiedBy>Arvind Venkatadri [MAHE-SMI]</cp:lastModifiedBy>
  <cp:revision>9</cp:revision>
  <dcterms:created xsi:type="dcterms:W3CDTF">2016-01-11T14:53:58Z</dcterms:created>
  <dcterms:modified xsi:type="dcterms:W3CDTF">2022-08-05T12:22:27Z</dcterms:modified>
</cp:coreProperties>
</file>